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778B625-83CF-4D4F-B93A-84C67690D651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риана Козловская" initials="АК" lastIdx="1" clrIdx="0">
    <p:extLst>
      <p:ext uri="{19B8F6BF-5375-455C-9EA6-DF929625EA0E}">
        <p15:presenceInfo xmlns:p15="http://schemas.microsoft.com/office/powerpoint/2012/main" userId="dd8e2032d5f2974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388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CB1-DE52-4297-9167-B618DA2C7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5B7E6B-D25A-4211-B745-0E5BBA498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726FD-4D94-432D-9988-1AAFEC15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960D-2799-46F9-A57D-4BB334E6C78B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166C5A-393A-4863-8A9B-569C6E27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A7D3EA-4CED-48A2-A9F4-2C6AE9E7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0169E-645E-4BF9-810C-4DADF45AA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890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A4298-E7E9-4B57-8C31-F697FB7EB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2D8E72-8295-4195-94AA-F0427D576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E43A53-B8E0-4707-8ACE-DCADCF84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960D-2799-46F9-A57D-4BB334E6C78B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B1FF45-1DE1-4275-9BA9-BFFE0975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34C28-6CA8-4C9E-81F1-ED0034BCF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0169E-645E-4BF9-810C-4DADF45AA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56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659AC7-2895-4F46-BFEF-DBCB18930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4C0D70-58B6-401B-B9D6-257FFFCA3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5AA13A-7339-422E-9C96-A639AC15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960D-2799-46F9-A57D-4BB334E6C78B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102E08-7EBF-4D7B-A0B7-9B0EC0A01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6DD939-2AD0-4D2E-BCCF-3E4EAD085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0169E-645E-4BF9-810C-4DADF45AA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5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6A42A-BEDB-4DB4-A4D7-0F7F017E4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ADA4B0-642A-40CC-A637-301C16130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643D5F-C861-49FD-BDE8-B049E6C4A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960D-2799-46F9-A57D-4BB334E6C78B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8F74C4-8D41-4460-839E-2582EBD33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28B132-571C-44C1-A7FC-32ED99C61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0169E-645E-4BF9-810C-4DADF45AA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59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9CFE1-5045-4C54-9EA2-3822F3242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42EAD7-091F-402A-B8F7-FEA63DCB4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E6FA09-1F40-42E1-9892-BF4B627A1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960D-2799-46F9-A57D-4BB334E6C78B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6999ED-7614-410A-88B4-0BD5F7751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DC379F-9461-427F-B777-42315D0BC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0169E-645E-4BF9-810C-4DADF45AA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7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102A5-90F3-4CBC-9FA7-EB798B28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0296FD-B010-47B1-9C81-2B58BCABD7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EF5646-C6D1-47D1-8EE9-E037C18F5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96EFA6-8858-4360-AAF6-5E23F48EE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960D-2799-46F9-A57D-4BB334E6C78B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9CC677-C97E-4908-BFE0-F90FD9CC4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2B27F4-5D6B-4CE3-9000-B7B3A283C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0169E-645E-4BF9-810C-4DADF45AA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5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DE0F1-4B6E-4E4D-B179-A6107BF53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5864D4-C4F9-43AB-ADAB-EE698CA3D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E021A6-9601-4925-B38F-0BC2C754A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DB6A79D-9710-4494-BE3F-73C417DCE4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22BB85F-2961-4B4F-81B7-74C5B19325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3BFEB5-44D8-4304-B56A-DF6CE29F5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960D-2799-46F9-A57D-4BB334E6C78B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CFC555-B676-4495-BCBA-BDCA0F41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F18765-516B-401E-8192-11AA02101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0169E-645E-4BF9-810C-4DADF45AA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264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178DD-6BDC-461E-B962-69BB4C475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318625-3B40-4F90-AD75-E8B063C40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960D-2799-46F9-A57D-4BB334E6C78B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E686E9-225B-4562-B1E6-52607AD09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F45FA4-CE5B-48CC-A48D-11746835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0169E-645E-4BF9-810C-4DADF45AA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422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2D3E91-743A-4461-AA62-2C5F21B5E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960D-2799-46F9-A57D-4BB334E6C78B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D86CEE-2612-4022-9C7F-9CB57349C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E36D37-8E1D-4835-92EE-66DD9778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0169E-645E-4BF9-810C-4DADF45AA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46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CB0E2-DBA6-4F6B-97E4-921E53ED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9A9DAC-3BA4-44A1-A55B-47D92F874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D033C3-D062-49CE-A9A1-57B49F123C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901034-3553-4B05-A218-C8190096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960D-2799-46F9-A57D-4BB334E6C78B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45C57D-DB52-441B-ACA5-364E48217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A62EBF-9D4C-40EB-9B74-0DF0C728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0169E-645E-4BF9-810C-4DADF45AA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4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2E7A7A-F183-4F21-9A9F-119CBBCA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0F26B1-AFE8-4C0C-AC03-52286A73D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A5274E-F53F-4064-A12D-A030B55AC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DFDA52-5C0E-47E3-9626-E6516FB5A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960D-2799-46F9-A57D-4BB334E6C78B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3F4D6F-0AE2-4AA8-B53C-8692B1ADE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F252C9-047E-46B6-B7DD-73AAC4683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0169E-645E-4BF9-810C-4DADF45AA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74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C365F-FEC8-484E-80FD-681E14E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2BF868-0640-4A31-8D02-473CF135B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7E3F2D-BC69-4E96-AA55-C2601A57D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0960D-2799-46F9-A57D-4BB334E6C78B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5E24EA-8958-4CF9-94C9-85CADE6CA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D1C3C6-940B-42F6-BD9F-C6BA5ABCD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0169E-645E-4BF9-810C-4DADF45AA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49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E7DBD08-03BB-4FAF-8045-D7E9C6CE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309683-8270-4939-8C3A-FC952AE949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r="7802"/>
          <a:stretch>
            <a:fillRect/>
          </a:stretch>
        </p:blipFill>
        <p:spPr>
          <a:xfrm>
            <a:off x="-72190" y="1"/>
            <a:ext cx="12336379" cy="6857999"/>
          </a:xfr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359A7F1B-83EE-4A7A-BC3A-483160C70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3747" y="5996538"/>
            <a:ext cx="3932237" cy="760397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j-lt"/>
              </a:rPr>
              <a:t>Выполнила: Козловская Ариана</a:t>
            </a:r>
            <a:br>
              <a:rPr lang="ru-RU" b="1" dirty="0">
                <a:solidFill>
                  <a:schemeClr val="bg1"/>
                </a:solidFill>
                <a:latin typeface="+mj-lt"/>
              </a:rPr>
            </a:br>
            <a:r>
              <a:rPr lang="ru-RU" b="1" dirty="0">
                <a:solidFill>
                  <a:schemeClr val="bg1"/>
                </a:solidFill>
                <a:latin typeface="+mj-lt"/>
              </a:rPr>
              <a:t>студентка 113 группы</a:t>
            </a:r>
          </a:p>
        </p:txBody>
      </p:sp>
    </p:spTree>
    <p:extLst>
      <p:ext uri="{BB962C8B-B14F-4D97-AF65-F5344CB8AC3E}">
        <p14:creationId xmlns:p14="http://schemas.microsoft.com/office/powerpoint/2010/main" val="2812800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0463F4D-9BF5-4611-AA2B-AFFB128BB983}"/>
              </a:ext>
            </a:extLst>
          </p:cNvPr>
          <p:cNvSpPr txBox="1"/>
          <p:nvPr/>
        </p:nvSpPr>
        <p:spPr>
          <a:xfrm>
            <a:off x="2418113" y="681037"/>
            <a:ext cx="60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DB91E-DAC4-4BCC-83BD-2389960A86C2}"/>
              </a:ext>
            </a:extLst>
          </p:cNvPr>
          <p:cNvSpPr txBox="1"/>
          <p:nvPr/>
        </p:nvSpPr>
        <p:spPr>
          <a:xfrm>
            <a:off x="509800" y="5477212"/>
            <a:ext cx="601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C47E3A1-33ED-438C-8B1F-35C0E442948C}"/>
              </a:ext>
            </a:extLst>
          </p:cNvPr>
          <p:cNvSpPr/>
          <p:nvPr/>
        </p:nvSpPr>
        <p:spPr>
          <a:xfrm>
            <a:off x="0" y="0"/>
            <a:ext cx="12331147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0AA39A8-797A-46BB-B726-1A74099BE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70405" cy="685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EF02A9D-6C44-45D7-9FAF-FDD749DF3D40}"/>
              </a:ext>
            </a:extLst>
          </p:cNvPr>
          <p:cNvSpPr txBox="1"/>
          <p:nvPr/>
        </p:nvSpPr>
        <p:spPr>
          <a:xfrm>
            <a:off x="5220395" y="1564530"/>
            <a:ext cx="56024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Введение:</a:t>
            </a:r>
          </a:p>
          <a:p>
            <a:endParaRPr lang="ru-RU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i="0" dirty="0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i="0" dirty="0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-Подростковые субкультуры—особые группы с устойчивыми ценностями, нормами и стилем жизни.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Важны для формирования идентичности и социального статуса подростков.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Цель: понять психологические особенности и влияние субкультур.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AF5FBC7-AE5D-45B6-813F-C6D0EE8BEE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</a:blip>
          <a:stretch>
            <a:fillRect/>
          </a:stretch>
        </p:blipFill>
        <p:spPr>
          <a:xfrm>
            <a:off x="-1" y="0"/>
            <a:ext cx="12443791" cy="23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16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CCA8584-0A23-400A-BF3A-786252DA4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0317B2A-BAD2-4878-BA50-12F40E27F6C3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D010D80-D793-4363-A5D4-C34B7620F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82" y="0"/>
            <a:ext cx="5948218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BEF6C5-822E-4BD4-B2C4-913D64BE8B1B}"/>
              </a:ext>
            </a:extLst>
          </p:cNvPr>
          <p:cNvSpPr txBox="1"/>
          <p:nvPr/>
        </p:nvSpPr>
        <p:spPr>
          <a:xfrm>
            <a:off x="143164" y="1966020"/>
            <a:ext cx="5957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и роль субкультур: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-Субкультура — это часть культуры, отличающаяся стилем жизни, нормами и символикой.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Для подростков субкультура помогает: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Осознать свою индивидуальность - Найти группу поддержки и принадлежность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Проявить бунтарство и протест против взрослых норм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Развивать самовыражение и навыки коммуникации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BEAB6E-DC6C-4B30-A6B0-71A3261A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-1" y="-1"/>
            <a:ext cx="6243783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381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129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BD7B0F-234D-4D7F-A893-ED0F0EF5A0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D08F9B-0DAB-47F0-AE80-A47783A87E13}"/>
              </a:ext>
            </a:extLst>
          </p:cNvPr>
          <p:cNvSpPr txBox="1"/>
          <p:nvPr/>
        </p:nvSpPr>
        <p:spPr>
          <a:xfrm>
            <a:off x="842416" y="2252469"/>
            <a:ext cx="1016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0" i="0" dirty="0">
                <a:solidFill>
                  <a:srgbClr val="FF0066"/>
                </a:solidFill>
                <a:effectLst/>
                <a:latin typeface="Roboto" panose="02000000000000000000" pitchFamily="2" charset="0"/>
              </a:rPr>
              <a:t>. </a:t>
            </a:r>
            <a:endParaRPr lang="ru-RU" dirty="0">
              <a:solidFill>
                <a:srgbClr val="FF0066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9FF7AC-8537-49AC-9126-45E266C42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1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D842D3-EAD6-424C-95E6-7F56DF878E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7921487" y="1"/>
            <a:ext cx="442291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146F30-C4E4-4D1F-B030-498753C869FA}"/>
              </a:ext>
            </a:extLst>
          </p:cNvPr>
          <p:cNvSpPr txBox="1"/>
          <p:nvPr/>
        </p:nvSpPr>
        <p:spPr>
          <a:xfrm>
            <a:off x="0" y="87876"/>
            <a:ext cx="680363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подростковые субкультуры и их характеристики :</a:t>
            </a:r>
          </a:p>
          <a:p>
            <a:endParaRPr lang="ru-RU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000" b="0" i="0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Хип-хоп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-Основные элементы: музыка, уличный стиль, граффити, танцы.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Психология: стремление к социальной справедливости, самовыражение через творчество и ритм. </a:t>
            </a:r>
          </a:p>
          <a:p>
            <a:r>
              <a:rPr lang="ru-RU" sz="2000" b="0" i="0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2.Готы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Особый стиль, увлечение мрачной эстетикой, мистикой, литературой.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Психология: эмоциональная глубина, склонность к интроспекции и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саморефлексии</a:t>
            </a:r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3.Панки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Идеология протеста, анархизм,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антивласть</a:t>
            </a:r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яркий вызывающий стиль.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Психология: вызов устоям, потребность в изменениях, отрицание авторитетов. </a:t>
            </a:r>
          </a:p>
          <a:p>
            <a:r>
              <a:rPr lang="ru-RU" sz="2000" b="0" i="0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4.Эмо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Фокус на эмоциональной открытости, переживаниях, музыке как способе выражения чувств.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Психология: высокая чувствительность, склонность к самоанализу.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68143FA4-C906-4D8C-98F5-9BE0E2E18D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AC3F1-8C02-4444-B455-41DB0797DB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-566532" y="-2"/>
            <a:ext cx="12758532" cy="692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03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DE698E-2714-49CD-9E07-381B55EC81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F8535F-B585-455E-8C7C-D761EE4325FF}"/>
              </a:ext>
            </a:extLst>
          </p:cNvPr>
          <p:cNvSpPr txBox="1"/>
          <p:nvPr/>
        </p:nvSpPr>
        <p:spPr>
          <a:xfrm>
            <a:off x="2514600" y="1480930"/>
            <a:ext cx="74344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функции субкультур:</a:t>
            </a:r>
          </a:p>
          <a:p>
            <a:endParaRPr lang="ru-RU" b="0" i="0" dirty="0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-Идентификация — помогает подросткам определить свою личность и место в социуме.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Эмоциональная поддержка — дают ощущение принятия и понимания.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Социализация — развивают навыки общения и взаимодействия в группе.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Протест и самовыражение — служат способом выразить недовольство и индивидуальность</a:t>
            </a:r>
            <a:r>
              <a:rPr lang="ru-RU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.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E0DE43-D82F-4C4D-85C2-8320D9E19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72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3CB704-AA35-480A-9351-A8F0FD0E12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0388F"/>
          </a:solidFill>
          <a:scene3d>
            <a:camera prst="orthographicFront"/>
            <a:lightRig rig="threePt" dir="t"/>
          </a:scene3d>
          <a:sp3d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4C7DEB-C420-45D2-8B78-42286F66E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304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BDA867-CAE4-4FF1-AEC7-9EF3EFF654EE}"/>
              </a:ext>
            </a:extLst>
          </p:cNvPr>
          <p:cNvSpPr txBox="1"/>
          <p:nvPr/>
        </p:nvSpPr>
        <p:spPr>
          <a:xfrm>
            <a:off x="1358348" y="3725517"/>
            <a:ext cx="8776252" cy="2454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2E5182-CD80-4540-8A81-C0DFE5EEDBD8}"/>
              </a:ext>
            </a:extLst>
          </p:cNvPr>
          <p:cNvSpPr txBox="1"/>
          <p:nvPr/>
        </p:nvSpPr>
        <p:spPr>
          <a:xfrm>
            <a:off x="1663148" y="3959087"/>
            <a:ext cx="8776252" cy="2454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9DEFE-CE81-4F8A-9E30-7A828BA2197F}"/>
              </a:ext>
            </a:extLst>
          </p:cNvPr>
          <p:cNvSpPr txBox="1"/>
          <p:nvPr/>
        </p:nvSpPr>
        <p:spPr>
          <a:xfrm>
            <a:off x="1510748" y="3349487"/>
            <a:ext cx="87762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i="0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и отрицательное влияние субкультур:</a:t>
            </a:r>
          </a:p>
          <a:p>
            <a:pPr algn="l"/>
            <a:r>
              <a:rPr lang="ru-RU" b="1" i="0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b="1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</a:t>
            </a:r>
          </a:p>
          <a:p>
            <a:pPr algn="l"/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-Укрепление самооценки и уверенности. - Развитие творческих и социальных   навыков. </a:t>
            </a:r>
          </a:p>
          <a:p>
            <a:pPr algn="l"/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Снижение чувства одиночества. </a:t>
            </a:r>
          </a:p>
          <a:p>
            <a:pPr algn="l"/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Формирование опыта принадлежности и сотрудничества. </a:t>
            </a:r>
          </a:p>
          <a:p>
            <a:pPr algn="l"/>
            <a:r>
              <a:rPr lang="ru-RU" b="1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2.Отрицательное </a:t>
            </a:r>
          </a:p>
          <a:p>
            <a:pPr algn="l"/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Возможные конфликты с окружающими (родителями, школой). </a:t>
            </a:r>
          </a:p>
          <a:p>
            <a:pPr algn="l"/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В некоторых случаях асоциальное поведение или рискованные действия. </a:t>
            </a:r>
          </a:p>
          <a:p>
            <a:pPr algn="l"/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Возможные проблемы в учебе и социальной адаптации.</a:t>
            </a:r>
            <a:r>
              <a:rPr lang="ru-RU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DC08-A9AC-4411-8106-9B26E73092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70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F19801-DA20-4296-B1BB-005E2BBBBB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6FDF02-6DE7-4047-94FB-C6253AF12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6267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2E146-9090-494D-89A5-48F66FC8E5E2}"/>
              </a:ext>
            </a:extLst>
          </p:cNvPr>
          <p:cNvSpPr txBox="1"/>
          <p:nvPr/>
        </p:nvSpPr>
        <p:spPr>
          <a:xfrm>
            <a:off x="5635488" y="1859339"/>
            <a:ext cx="50987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рекомендации для родителей и педагогов </a:t>
            </a:r>
          </a:p>
          <a:p>
            <a:endParaRPr lang="ru-RU" b="0" i="0" dirty="0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-Открытый диалог, без осуждения и критики.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-Понимание мотивации подростков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участвовать в субкультурах.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-Поддержка позитивных форм самовыражения. </a:t>
            </a:r>
          </a:p>
          <a:p>
            <a:pPr marL="285750" indent="-285750">
              <a:buFontTx/>
              <a:buChar char="-"/>
            </a:pPr>
            <a:endParaRPr lang="ru-RU" b="0" i="0" dirty="0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возможностей для безопасной социализации и творчества.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A1677F-1A73-4296-AC1D-A773563EDC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73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C22D9B-F9DA-4031-8D03-6EEB343ACCB2}"/>
              </a:ext>
            </a:extLst>
          </p:cNvPr>
          <p:cNvSpPr/>
          <p:nvPr/>
        </p:nvSpPr>
        <p:spPr>
          <a:xfrm>
            <a:off x="0" y="0"/>
            <a:ext cx="12264887" cy="69474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2697CB-7528-46E3-A62C-16F12C3E6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6947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783124-8CDC-4E07-A942-4057DE9FA2F1}"/>
              </a:ext>
            </a:extLst>
          </p:cNvPr>
          <p:cNvSpPr txBox="1"/>
          <p:nvPr/>
        </p:nvSpPr>
        <p:spPr>
          <a:xfrm>
            <a:off x="5966791" y="907774"/>
            <a:ext cx="4810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E4B01-88CF-4551-A261-F1266475A43E}"/>
              </a:ext>
            </a:extLst>
          </p:cNvPr>
          <p:cNvSpPr txBox="1"/>
          <p:nvPr/>
        </p:nvSpPr>
        <p:spPr>
          <a:xfrm>
            <a:off x="6119191" y="1060174"/>
            <a:ext cx="4810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ED8742-D73F-4B5A-83FE-C61903FFAE3F}"/>
              </a:ext>
            </a:extLst>
          </p:cNvPr>
          <p:cNvSpPr txBox="1"/>
          <p:nvPr/>
        </p:nvSpPr>
        <p:spPr>
          <a:xfrm>
            <a:off x="6586330" y="1673952"/>
            <a:ext cx="48105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  <a:p>
            <a:endParaRPr lang="ru-RU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i="0" dirty="0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Подростковые субкультуры — важный социально-психологический феномен, отражающий внутренние потребности молодежи. Понимание их особенностей способствует эффективной поддержке подростков в период становления личности и предупреждению негативных последствий.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82806F-AB6F-46C8-81B0-65C2246352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1" y="-357809"/>
            <a:ext cx="12533242" cy="730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844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417</Words>
  <Application>Microsoft Office PowerPoint</Application>
  <PresentationFormat>Широкоэкранный</PresentationFormat>
  <Paragraphs>64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Ариана Козловская</dc:creator>
  <cp:lastModifiedBy>Ариана Козловская</cp:lastModifiedBy>
  <cp:revision>14</cp:revision>
  <dcterms:created xsi:type="dcterms:W3CDTF">2025-12-05T02:39:17Z</dcterms:created>
  <dcterms:modified xsi:type="dcterms:W3CDTF">2025-12-05T04:51:03Z</dcterms:modified>
</cp:coreProperties>
</file>